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155" r:id="rId13"/>
    <p:sldId id="2156" r:id="rId14"/>
    <p:sldId id="2157" r:id="rId15"/>
    <p:sldId id="2158" r:id="rId16"/>
    <p:sldId id="2159" r:id="rId17"/>
    <p:sldId id="2160" r:id="rId18"/>
    <p:sldId id="26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5439"/>
  </p:normalViewPr>
  <p:slideViewPr>
    <p:cSldViewPr snapToGrid="0" snapToObjects="1" showGuides="1">
      <p:cViewPr varScale="1">
        <p:scale>
          <a:sx n="124" d="100"/>
          <a:sy n="124" d="100"/>
        </p:scale>
        <p:origin x="100" y="11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the inscription requirements</a:t>
            </a:r>
          </a:p>
          <a:p>
            <a:r>
              <a:rPr lang="en-GB" dirty="0" smtClean="0"/>
              <a:t>What are the terms</a:t>
            </a:r>
            <a:r>
              <a:rPr lang="en-GB" baseline="0" dirty="0" smtClean="0"/>
              <a:t> &amp; conditions</a:t>
            </a:r>
          </a:p>
          <a:p>
            <a:r>
              <a:rPr lang="en-GB" baseline="0" dirty="0" smtClean="0"/>
              <a:t>How do we recover the password? Email link or </a:t>
            </a:r>
            <a:r>
              <a:rPr lang="en-GB" baseline="0" dirty="0" err="1" smtClean="0"/>
              <a:t>sms</a:t>
            </a:r>
            <a:r>
              <a:rPr lang="en-GB" baseline="0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jpg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10" Type="http://schemas.openxmlformats.org/officeDocument/2006/relationships/image" Target="../media/image26.jpg"/><Relationship Id="rId4" Type="http://schemas.openxmlformats.org/officeDocument/2006/relationships/image" Target="../media/image36.jpg"/><Relationship Id="rId9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2.pn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19.jpg"/><Relationship Id="rId4" Type="http://schemas.openxmlformats.org/officeDocument/2006/relationships/image" Target="../media/image1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g"/><Relationship Id="rId5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4.png"/><Relationship Id="rId10" Type="http://schemas.openxmlformats.org/officeDocument/2006/relationships/image" Target="../media/image32.jpg"/><Relationship Id="rId4" Type="http://schemas.openxmlformats.org/officeDocument/2006/relationships/image" Target="../media/image1.jp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008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61" y="3127831"/>
            <a:ext cx="1476000" cy="262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99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07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La page de connexion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qu'enseignant, je veux pouvoir créer un compte sur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de pouvoir proposer mes services.</a:t>
            </a:r>
          </a:p>
          <a:p>
            <a:pPr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qu'étudiant, je veux pouvoir créer un compte auprès de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de pouvoir utiliser leurs services.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 devrait voir un lien vers l'inscription de l'utilisateur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enregistré devrait voir un formulaire d'inscription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non enregistré devrait pouvoir consulter les conditions générales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non enregistré devrait recevoir un e-mail de confirmation lors de l'inscription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non enregistré devrait voir un message d'erreur « Ce compte existe déjà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719138" lvl="4" indent="-358775">
              <a:lnSpc>
                <a:spcPct val="150000"/>
              </a:lnSpc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non enregistré devrait voir un message d'erreur « Les mots de passe ne correspondent pas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</a:t>
            </a:r>
          </a:p>
          <a:p>
            <a:pPr marL="914400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 connecter à Learn@Home afin d’accéder à mon espace personnel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son tableau de bord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un message d'erreur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898525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passe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qu'utilisateur, je veux récupérer mon mot de passe afin de pouvoir continuer à accéder à mon espace personnel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la page de réinitialisation du mot de passe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recevoir un email pour réinitialiser son mot de passe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se connecter avec son nouveau mot de passe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 message d'erreur « Ce compte n'existe pas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 message d'erreur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vos mots de passe ne correspondent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 ».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 je veux pouvoir voir un bref résumé de mes tâches, de mes messages et de mes événements futurs en un seul endroit afin d'avoir une vue d'ensemble rapide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un bref résumé de ses tâches, de ses messages et de ses événements futurs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qu'utilisateur, je veux pouvoir accéder à la page de mes tâches afin de créer, lire, mettre à jour et supprimer (CRUD) mes tâches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toutes les tâches à accomplir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une de ses tâches.</a:t>
            </a:r>
          </a:p>
          <a:p>
            <a:pPr marL="898525" lvl="4" indent="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qu'utilisateur, je veux pouvoir accéder à la page de mon calendrier afin de créer, lire, mettre à jour et supprimer (CRUD) mes événements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son calendrier et tous les événements futurs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accéder à la page de mes messages afin de créer, lire, mettre à jour et supprimer (CRUD) mes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tous ses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une de ses messages.</a:t>
            </a: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ajouter un contact afin de pouvoir communiquer avec lui.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l’addition d’un contact.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 je veux pouvoir supprimer un contact afin de le retirer de ma liste de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supprimer 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la suppression d'un contact.</a:t>
            </a:r>
          </a:p>
          <a:p>
            <a:pPr marL="360363">
              <a:lnSpc>
                <a:spcPct val="150000"/>
              </a:lnSpc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</a:t>
            </a:r>
            <a:endParaRPr lang="fr-FR" sz="12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lire mes messages afin de pouvoir communiquer avec d'autres personnes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être capable de passer rapidement d'une fenêtre de message à une autre.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envoyer un message à l'un de mes contacts afin de pouvoir communiquer avec lui.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envoyer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 je veux pouvoir supprimer un message afin de le retirer de ma liste des messages.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voir mes événements futurs afin de 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 événement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enregistré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enregistré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créer un nouvel événement afin d'ajouter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enregistré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enregistré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supprimer un événement afin de 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enregistré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enregistré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enregistré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gestion des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voir la tâche plus en détail afin de pouvoir lire les instructions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enregistré devrait être capable de modifier une tâche (pour lui-même seulement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enregistré devrait être capable de modifier une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créer une nouvelle tâche afin d'ajouter une nouvelle tâche à ma liste de tâches à accomplir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enregistré devrait pouvoir créer une nouvelle tâche (pour lui-même seulement).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enregistré devrait pouvoir créer une nouvelle tâche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qu'utilisateur, je veux pouvoir supprimer une tâche afin de 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enregistré devrait être invité à confirmer la suppression d’une tâche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enregistré devrait pouvoir supprimer une tâche (pour lui-même seulement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enseignant enregistré devrait pouvoir supprimer une tâche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annuler la suppression d’une tâche.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fonctionnalités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89124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18414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message a été lu ou non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7155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21064"/>
            <a:ext cx="4896000" cy="3312000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25" y="1783973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12" y="3127831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12462</TotalTime>
  <Words>2024</Words>
  <Application>Microsoft Office PowerPoint</Application>
  <PresentationFormat>Grand écran</PresentationFormat>
  <Paragraphs>271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5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2511</cp:revision>
  <dcterms:created xsi:type="dcterms:W3CDTF">2018-12-21T22:04:22Z</dcterms:created>
  <dcterms:modified xsi:type="dcterms:W3CDTF">2021-10-10T12:47:18Z</dcterms:modified>
</cp:coreProperties>
</file>